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561" r:id="rId10"/>
    <p:sldId id="562" r:id="rId11"/>
    <p:sldId id="5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D79494-4238-4034-A2C1-A49DD7DCBFEC}">
          <p14:sldIdLst>
            <p14:sldId id="256"/>
            <p14:sldId id="258"/>
            <p14:sldId id="561"/>
            <p14:sldId id="562"/>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A8BA-B2C7-4816-BCF3-B4981DF45E6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11F19345-95C8-4E4C-97D9-8768595AF5EB}">
      <dgm:prSet custT="1"/>
      <dgm:spPr/>
      <dgm:t>
        <a:bodyPr/>
        <a:lstStyle/>
        <a:p>
          <a:pPr algn="r" rtl="0"/>
          <a:r>
            <a:rPr lang="en-IN" sz="1400" b="0" dirty="0"/>
            <a:t>Saurabh Potdar</a:t>
          </a:r>
        </a:p>
      </dgm:t>
    </dgm:pt>
    <dgm:pt modelId="{BCDD02ED-0362-4AC3-9D05-2255B24CE042}" type="parTrans" cxnId="{2DC58965-BF4E-4B60-90CB-E42018B7D835}">
      <dgm:prSet/>
      <dgm:spPr/>
      <dgm:t>
        <a:bodyPr/>
        <a:lstStyle/>
        <a:p>
          <a:pPr algn="r"/>
          <a:endParaRPr lang="en-IN" sz="2000" b="0"/>
        </a:p>
      </dgm:t>
    </dgm:pt>
    <dgm:pt modelId="{5181C9B8-7EB2-494E-B73A-9CC2A10B0BF5}" type="sibTrans" cxnId="{2DC58965-BF4E-4B60-90CB-E42018B7D835}">
      <dgm:prSet/>
      <dgm:spPr/>
      <dgm:t>
        <a:bodyPr/>
        <a:lstStyle/>
        <a:p>
          <a:pPr algn="r"/>
          <a:endParaRPr lang="en-IN" sz="2000" b="0"/>
        </a:p>
      </dgm:t>
    </dgm:pt>
    <dgm:pt modelId="{5F520AE6-F6D9-4FB3-A361-F4CD7CEC008A}" type="pres">
      <dgm:prSet presAssocID="{3950A8BA-B2C7-4816-BCF3-B4981DF45E64}" presName="vert0" presStyleCnt="0">
        <dgm:presLayoutVars>
          <dgm:dir/>
          <dgm:animOne val="branch"/>
          <dgm:animLvl val="lvl"/>
        </dgm:presLayoutVars>
      </dgm:prSet>
      <dgm:spPr/>
    </dgm:pt>
    <dgm:pt modelId="{75429EA2-EA7A-43D9-B0A2-8785AE6D3038}" type="pres">
      <dgm:prSet presAssocID="{11F19345-95C8-4E4C-97D9-8768595AF5EB}" presName="thickLine" presStyleLbl="alignNode1" presStyleIdx="0" presStyleCnt="1"/>
      <dgm:spPr/>
    </dgm:pt>
    <dgm:pt modelId="{38F40EBA-F00F-4A9E-987D-CCCB41DDC1F1}" type="pres">
      <dgm:prSet presAssocID="{11F19345-95C8-4E4C-97D9-8768595AF5EB}" presName="horz1" presStyleCnt="0"/>
      <dgm:spPr/>
    </dgm:pt>
    <dgm:pt modelId="{EEE7DF6B-76BB-4CF1-8225-30D28E8D5A70}" type="pres">
      <dgm:prSet presAssocID="{11F19345-95C8-4E4C-97D9-8768595AF5EB}" presName="tx1" presStyleLbl="revTx" presStyleIdx="0" presStyleCnt="1"/>
      <dgm:spPr/>
    </dgm:pt>
    <dgm:pt modelId="{42953954-0299-4F59-98A9-65C281E2CE6E}" type="pres">
      <dgm:prSet presAssocID="{11F19345-95C8-4E4C-97D9-8768595AF5EB}" presName="vert1" presStyleCnt="0"/>
      <dgm:spPr/>
    </dgm:pt>
  </dgm:ptLst>
  <dgm:cxnLst>
    <dgm:cxn modelId="{2DC58965-BF4E-4B60-90CB-E42018B7D835}" srcId="{3950A8BA-B2C7-4816-BCF3-B4981DF45E64}" destId="{11F19345-95C8-4E4C-97D9-8768595AF5EB}" srcOrd="0" destOrd="0" parTransId="{BCDD02ED-0362-4AC3-9D05-2255B24CE042}" sibTransId="{5181C9B8-7EB2-494E-B73A-9CC2A10B0BF5}"/>
    <dgm:cxn modelId="{0A99E380-4A43-47FD-90D8-F10213A4E380}" type="presOf" srcId="{11F19345-95C8-4E4C-97D9-8768595AF5EB}" destId="{EEE7DF6B-76BB-4CF1-8225-30D28E8D5A70}" srcOrd="0" destOrd="0" presId="urn:microsoft.com/office/officeart/2008/layout/LinedList"/>
    <dgm:cxn modelId="{D1FCD5E7-BBCA-473C-8A35-CE96D6EC2AEC}" type="presOf" srcId="{3950A8BA-B2C7-4816-BCF3-B4981DF45E64}" destId="{5F520AE6-F6D9-4FB3-A361-F4CD7CEC008A}" srcOrd="0" destOrd="0" presId="urn:microsoft.com/office/officeart/2008/layout/LinedList"/>
    <dgm:cxn modelId="{483E4AEA-A6E0-4D92-830A-BE9777D8E54B}" type="presParOf" srcId="{5F520AE6-F6D9-4FB3-A361-F4CD7CEC008A}" destId="{75429EA2-EA7A-43D9-B0A2-8785AE6D3038}" srcOrd="0" destOrd="0" presId="urn:microsoft.com/office/officeart/2008/layout/LinedList"/>
    <dgm:cxn modelId="{2EB5CAE7-3033-4EAA-A7F7-33A22C45B236}" type="presParOf" srcId="{5F520AE6-F6D9-4FB3-A361-F4CD7CEC008A}" destId="{38F40EBA-F00F-4A9E-987D-CCCB41DDC1F1}" srcOrd="1" destOrd="0" presId="urn:microsoft.com/office/officeart/2008/layout/LinedList"/>
    <dgm:cxn modelId="{76B77422-7F24-4B72-B59E-E405B4952DDB}" type="presParOf" srcId="{38F40EBA-F00F-4A9E-987D-CCCB41DDC1F1}" destId="{EEE7DF6B-76BB-4CF1-8225-30D28E8D5A70}" srcOrd="0" destOrd="0" presId="urn:microsoft.com/office/officeart/2008/layout/LinedList"/>
    <dgm:cxn modelId="{A491F01C-1715-4488-B283-06E3F5BBF4C6}" type="presParOf" srcId="{38F40EBA-F00F-4A9E-987D-CCCB41DDC1F1}" destId="{42953954-0299-4F59-98A9-65C281E2CE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29EA2-EA7A-43D9-B0A2-8785AE6D3038}">
      <dsp:nvSpPr>
        <dsp:cNvPr id="0" name=""/>
        <dsp:cNvSpPr/>
      </dsp:nvSpPr>
      <dsp:spPr>
        <a:xfrm>
          <a:off x="0" y="0"/>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7DF6B-76BB-4CF1-8225-30D28E8D5A70}">
      <dsp:nvSpPr>
        <dsp:cNvPr id="0" name=""/>
        <dsp:cNvSpPr/>
      </dsp:nvSpPr>
      <dsp:spPr>
        <a:xfrm>
          <a:off x="0" y="0"/>
          <a:ext cx="5401341" cy="10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r" defTabSz="622300" rtl="0">
            <a:lnSpc>
              <a:spcPct val="90000"/>
            </a:lnSpc>
            <a:spcBef>
              <a:spcPct val="0"/>
            </a:spcBef>
            <a:spcAft>
              <a:spcPct val="35000"/>
            </a:spcAft>
            <a:buNone/>
          </a:pPr>
          <a:r>
            <a:rPr lang="en-IN" sz="1400" b="0" kern="1200" dirty="0"/>
            <a:t>Saurabh Potdar</a:t>
          </a:r>
        </a:p>
      </dsp:txBody>
      <dsp:txXfrm>
        <a:off x="0" y="0"/>
        <a:ext cx="5401341" cy="1079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0"/>
          </p:nvPr>
        </p:nvSpPr>
        <p:spPr>
          <a:xfrm>
            <a:off x="4152550" y="3429000"/>
            <a:ext cx="7464696" cy="1180983"/>
          </a:xfrm>
        </p:spPr>
        <p:txBody>
          <a:bodyPr/>
          <a:lstStyle/>
          <a:p>
            <a:pPr algn="just"/>
            <a:r>
              <a:rPr lang="en-US" dirty="0"/>
              <a:t> </a:t>
            </a:r>
            <a:r>
              <a:rPr lang="en-US" sz="2800" b="1" dirty="0"/>
              <a:t>Recruitment Management System</a:t>
            </a:r>
            <a:endParaRPr lang="en-US" sz="2800" dirty="0"/>
          </a:p>
        </p:txBody>
      </p:sp>
      <p:graphicFrame>
        <p:nvGraphicFramePr>
          <p:cNvPr id="3" name="Diagram 2"/>
          <p:cNvGraphicFramePr/>
          <p:nvPr>
            <p:extLst>
              <p:ext uri="{D42A27DB-BD31-4B8C-83A1-F6EECF244321}">
                <p14:modId xmlns:p14="http://schemas.microsoft.com/office/powerpoint/2010/main" val="3421477496"/>
              </p:ext>
            </p:extLst>
          </p:nvPr>
        </p:nvGraphicFramePr>
        <p:xfrm>
          <a:off x="6406118" y="4771881"/>
          <a:ext cx="5401341" cy="1079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C93A9B-7DBB-4114-B9AF-88BEB406BBDC}"/>
              </a:ext>
            </a:extLst>
          </p:cNvPr>
          <p:cNvSpPr>
            <a:spLocks noGrp="1"/>
          </p:cNvSpPr>
          <p:nvPr>
            <p:ph type="title" idx="4294967295"/>
          </p:nvPr>
        </p:nvSpPr>
        <p:spPr>
          <a:xfrm>
            <a:off x="0" y="404813"/>
            <a:ext cx="11547231" cy="863600"/>
          </a:xfrm>
        </p:spPr>
        <p:txBody>
          <a:bodyPr/>
          <a:lstStyle/>
          <a:p>
            <a:r>
              <a:rPr lang="en-US" dirty="0"/>
              <a:t>  Problem Statement</a:t>
            </a:r>
          </a:p>
        </p:txBody>
      </p:sp>
      <p:sp>
        <p:nvSpPr>
          <p:cNvPr id="2" name="TextBox 1"/>
          <p:cNvSpPr txBox="1"/>
          <p:nvPr/>
        </p:nvSpPr>
        <p:spPr>
          <a:xfrm>
            <a:off x="5251053" y="1268413"/>
            <a:ext cx="5873262" cy="3139321"/>
          </a:xfrm>
          <a:prstGeom prst="rect">
            <a:avLst/>
          </a:prstGeom>
          <a:noFill/>
        </p:spPr>
        <p:txBody>
          <a:bodyPr wrap="square" rtlCol="0">
            <a:spAutoFit/>
          </a:bodyPr>
          <a:lstStyle/>
          <a:p>
            <a:r>
              <a:rPr lang="en-US" dirty="0"/>
              <a:t> </a:t>
            </a:r>
          </a:p>
          <a:p>
            <a:pPr marL="285750" indent="-285750">
              <a:buFont typeface="Arial" pitchFamily="34" charset="0"/>
              <a:buChar char="•"/>
            </a:pPr>
            <a:r>
              <a:rPr lang="en-US" dirty="0"/>
              <a:t>This project is aimed at developing an online Recruitment Management System. </a:t>
            </a:r>
          </a:p>
          <a:p>
            <a:pPr marL="285750" indent="-285750">
              <a:buFont typeface="Arial" pitchFamily="34" charset="0"/>
              <a:buChar char="•"/>
            </a:pPr>
            <a:r>
              <a:rPr lang="en-US" dirty="0"/>
              <a:t>This system can be used by individual users and companies.</a:t>
            </a:r>
          </a:p>
          <a:p>
            <a:pPr marL="285750" indent="-285750">
              <a:buFont typeface="Arial" pitchFamily="34" charset="0"/>
              <a:buChar char="•"/>
            </a:pPr>
            <a:r>
              <a:rPr lang="en-US" dirty="0"/>
              <a:t>Individual users can use the system to  add resume, search for jobs based on different criteria and apply for jobs. </a:t>
            </a:r>
          </a:p>
          <a:p>
            <a:pPr marL="285750" indent="-285750">
              <a:buFont typeface="Arial" pitchFamily="34" charset="0"/>
              <a:buChar char="•"/>
            </a:pPr>
            <a:r>
              <a:rPr lang="en-US" dirty="0"/>
              <a:t>Companies can register  company details, post job requirements, search resumes based on certain criteria.</a:t>
            </a:r>
            <a:endParaRPr lang="en-IN" dirty="0"/>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a:t> Frontend – Angular 6.x</a:t>
            </a:r>
          </a:p>
          <a:p>
            <a:pPr>
              <a:lnSpc>
                <a:spcPct val="100000"/>
              </a:lnSpc>
              <a:buFont typeface="Arial" pitchFamily="34" charset="0"/>
              <a:buChar char="•"/>
            </a:pPr>
            <a:r>
              <a:rPr lang="en-US" sz="2800" dirty="0"/>
              <a:t> Service Layer – Spring Core 2.1.9</a:t>
            </a:r>
          </a:p>
          <a:p>
            <a:pPr>
              <a:lnSpc>
                <a:spcPct val="100000"/>
              </a:lnSpc>
              <a:buFont typeface="Arial" pitchFamily="34" charset="0"/>
              <a:buChar char="•"/>
            </a:pPr>
            <a:r>
              <a:rPr lang="en-US" sz="2800" dirty="0"/>
              <a:t> Dao Layer – Spring Data 2.1.9</a:t>
            </a:r>
          </a:p>
        </p:txBody>
      </p:sp>
      <p:sp>
        <p:nvSpPr>
          <p:cNvPr id="4" name="Title 3"/>
          <p:cNvSpPr>
            <a:spLocks noGrp="1"/>
          </p:cNvSpPr>
          <p:nvPr>
            <p:ph type="title"/>
          </p:nvPr>
        </p:nvSpPr>
        <p:spPr/>
        <p:txBody>
          <a:bodyPr/>
          <a:lstStyle/>
          <a:p>
            <a:r>
              <a:rPr lang="en-US" sz="3200" dirty="0"/>
              <a:t>Technology Stack Used In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a:t> Maven - 3.6.2</a:t>
            </a:r>
          </a:p>
          <a:p>
            <a:pPr>
              <a:lnSpc>
                <a:spcPct val="100000"/>
              </a:lnSpc>
              <a:buFont typeface="Arial" pitchFamily="34" charset="0"/>
              <a:buChar char="•"/>
            </a:pPr>
            <a:r>
              <a:rPr lang="en-US" sz="2800" dirty="0"/>
              <a:t> Git - 2.23.0</a:t>
            </a:r>
          </a:p>
          <a:p>
            <a:pPr>
              <a:lnSpc>
                <a:spcPct val="100000"/>
              </a:lnSpc>
              <a:buFont typeface="Arial" pitchFamily="34" charset="0"/>
              <a:buChar char="•"/>
            </a:pPr>
            <a:r>
              <a:rPr lang="en-US" sz="2800" dirty="0"/>
              <a:t> STS - 4.4.0</a:t>
            </a:r>
          </a:p>
          <a:p>
            <a:pPr>
              <a:lnSpc>
                <a:spcPct val="100000"/>
              </a:lnSpc>
              <a:buFont typeface="Arial" pitchFamily="34" charset="0"/>
              <a:buChar char="•"/>
            </a:pPr>
            <a:r>
              <a:rPr lang="en-US" sz="2800" dirty="0"/>
              <a:t> Visual Code – 1.39.2</a:t>
            </a:r>
          </a:p>
          <a:p>
            <a:pPr>
              <a:lnSpc>
                <a:spcPct val="100000"/>
              </a:lnSpc>
              <a:buFont typeface="Arial" pitchFamily="34" charset="0"/>
              <a:buChar char="•"/>
            </a:pPr>
            <a:r>
              <a:rPr lang="en-US" sz="2800" dirty="0"/>
              <a:t> Heidi SQL – 10.2.0</a:t>
            </a:r>
          </a:p>
          <a:p>
            <a:pPr>
              <a:lnSpc>
                <a:spcPct val="100000"/>
              </a:lnSpc>
            </a:pPr>
            <a:endParaRPr lang="en-US" sz="2800" dirty="0"/>
          </a:p>
          <a:p>
            <a:pPr>
              <a:lnSpc>
                <a:spcPct val="100000"/>
              </a:lnSpc>
            </a:pPr>
            <a:endParaRPr lang="en-US" sz="2800" dirty="0"/>
          </a:p>
        </p:txBody>
      </p:sp>
      <p:sp>
        <p:nvSpPr>
          <p:cNvPr id="4" name="Title 3"/>
          <p:cNvSpPr>
            <a:spLocks noGrp="1"/>
          </p:cNvSpPr>
          <p:nvPr>
            <p:ph type="title"/>
          </p:nvPr>
        </p:nvSpPr>
        <p:spPr/>
        <p:txBody>
          <a:bodyPr/>
          <a:lstStyle/>
          <a:p>
            <a:r>
              <a:rPr lang="en-US" sz="3200" dirty="0"/>
              <a:t>Dev tools used</a:t>
            </a:r>
          </a:p>
        </p:txBody>
      </p:sp>
    </p:spTree>
    <p:extLst>
      <p:ext uri="{BB962C8B-B14F-4D97-AF65-F5344CB8AC3E}">
        <p14:creationId xmlns:p14="http://schemas.microsoft.com/office/powerpoint/2010/main" val="234679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2.xml><?xml version="1.0" encoding="utf-8"?>
<ds:datastoreItem xmlns:ds="http://schemas.openxmlformats.org/officeDocument/2006/customXml" ds:itemID="{C1AE09A1-400C-4B56-9344-7C4C5DBC66E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2074</TotalTime>
  <Words>123</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5</vt:i4>
      </vt:variant>
    </vt:vector>
  </HeadingPairs>
  <TitlesOfParts>
    <vt:vector size="12" baseType="lpstr">
      <vt:lpstr>Arial</vt:lpstr>
      <vt:lpstr>Verdana</vt:lpstr>
      <vt:lpstr>Wingdings</vt:lpstr>
      <vt:lpstr>Capgemini 2017_Cover slides</vt:lpstr>
      <vt:lpstr>Content Layouts</vt:lpstr>
      <vt:lpstr>Content and Image Layouts</vt:lpstr>
      <vt:lpstr>Section slides</vt:lpstr>
      <vt:lpstr>PowerPoint Presentation</vt:lpstr>
      <vt:lpstr>  Problem Statement</vt:lpstr>
      <vt:lpstr>Technology Stack Used In Project</vt:lpstr>
      <vt:lpstr>Dev tools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Saurabh Potdar</cp:lastModifiedBy>
  <cp:revision>41</cp:revision>
  <dcterms:created xsi:type="dcterms:W3CDTF">2018-05-28T05:37:39Z</dcterms:created>
  <dcterms:modified xsi:type="dcterms:W3CDTF">2020-02-06T05:30:03Z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